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3fe44964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3fe44964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3fe44964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3fe44964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3fe44964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3fe44964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3fe44964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3fe44964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3fe44964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3fe44964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3fe44964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3fe44964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3fe4496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3fe4496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kggconsulting.com/articles/" TargetMode="External"/><Relationship Id="rId5" Type="http://schemas.openxmlformats.org/officeDocument/2006/relationships/hyperlink" Target="https://kggconsulting.com/articles/marketing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s://www.paypal.com/ppcreditapply/da/us/lander" TargetMode="External"/><Relationship Id="rId5" Type="http://schemas.openxmlformats.org/officeDocument/2006/relationships/hyperlink" Target="https://kggconsulting.com/contact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hyperlink" Target="https://kggconsulting.com/article/marketing/why-hvac-contractors-should-discuss-financing-options-with-customers/" TargetMode="External"/><Relationship Id="rId5" Type="http://schemas.openxmlformats.org/officeDocument/2006/relationships/hyperlink" Target="https://kggconsulting.com/contac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hlinkClick r:id="rId4"/>
          </p:cNvPr>
          <p:cNvSpPr txBox="1"/>
          <p:nvPr/>
        </p:nvSpPr>
        <p:spPr>
          <a:xfrm>
            <a:off x="413175" y="4101050"/>
            <a:ext cx="163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>
            <a:hlinkClick r:id="rId5"/>
          </p:cNvPr>
          <p:cNvSpPr txBox="1"/>
          <p:nvPr/>
        </p:nvSpPr>
        <p:spPr>
          <a:xfrm>
            <a:off x="5398125" y="4425525"/>
            <a:ext cx="33036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>
            <a:hlinkClick r:id="rId4"/>
          </p:cNvPr>
          <p:cNvSpPr txBox="1"/>
          <p:nvPr/>
        </p:nvSpPr>
        <p:spPr>
          <a:xfrm>
            <a:off x="6032300" y="989150"/>
            <a:ext cx="13716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9">
            <a:hlinkClick r:id="rId5"/>
          </p:cNvPr>
          <p:cNvSpPr txBox="1"/>
          <p:nvPr/>
        </p:nvSpPr>
        <p:spPr>
          <a:xfrm>
            <a:off x="6002800" y="3319400"/>
            <a:ext cx="19764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>
            <a:hlinkClick r:id="rId4"/>
          </p:cNvPr>
          <p:cNvSpPr txBox="1"/>
          <p:nvPr/>
        </p:nvSpPr>
        <p:spPr>
          <a:xfrm>
            <a:off x="1003100" y="3658600"/>
            <a:ext cx="19614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0">
            <a:hlinkClick r:id="rId5"/>
          </p:cNvPr>
          <p:cNvSpPr txBox="1"/>
          <p:nvPr/>
        </p:nvSpPr>
        <p:spPr>
          <a:xfrm>
            <a:off x="3112125" y="3673350"/>
            <a:ext cx="18732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