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6277ec52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6277ec5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6277ec521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6277ec521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6277ec521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6277ec521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d6277ec521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d6277ec52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6277ec521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6277ec52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6277ec521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6277ec521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6277ec52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6277ec52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6277ec52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6277ec52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hyperlink" Target="https://kggconsulting.com/articles/marketing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hyperlink" Target="https://kggconsulting.com/article/marketing/iaq-social-media-marketing-will-help-you-win-new-clients/" TargetMode="External"/><Relationship Id="rId5" Type="http://schemas.openxmlformats.org/officeDocument/2006/relationships/hyperlink" Target="https://kggconsulting.com/contac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hlinkClick r:id="rId4"/>
          </p:cNvPr>
          <p:cNvSpPr txBox="1"/>
          <p:nvPr/>
        </p:nvSpPr>
        <p:spPr>
          <a:xfrm>
            <a:off x="7344900" y="399200"/>
            <a:ext cx="1460100" cy="6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>
            <a:hlinkClick r:id="rId4"/>
          </p:cNvPr>
          <p:cNvSpPr txBox="1"/>
          <p:nvPr/>
        </p:nvSpPr>
        <p:spPr>
          <a:xfrm>
            <a:off x="885125" y="3584875"/>
            <a:ext cx="1784700" cy="6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1">
            <a:hlinkClick r:id="rId5"/>
          </p:cNvPr>
          <p:cNvSpPr txBox="1"/>
          <p:nvPr/>
        </p:nvSpPr>
        <p:spPr>
          <a:xfrm>
            <a:off x="2876150" y="3570125"/>
            <a:ext cx="1784700" cy="6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