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e6d848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e6d848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8e6d8482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8e6d8482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8e6d8482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8e6d8482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8e6d8482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8e6d8482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8e6d8482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8e6d848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s://kggconsulting.com/article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kggconsulting.com/article/iaq/mechanical-ventilation-movement-in-residential-buildings/" TargetMode="External"/><Relationship Id="rId5" Type="http://schemas.openxmlformats.org/officeDocument/2006/relationships/hyperlink" Target="https://kggconsulting.com/get-started-in-the-iaq-busine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/>
          </p:cNvPr>
          <p:cNvSpPr txBox="1"/>
          <p:nvPr/>
        </p:nvSpPr>
        <p:spPr>
          <a:xfrm>
            <a:off x="7241675" y="4071550"/>
            <a:ext cx="146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>
            <a:hlinkClick r:id="rId4"/>
          </p:cNvPr>
          <p:cNvSpPr txBox="1"/>
          <p:nvPr/>
        </p:nvSpPr>
        <p:spPr>
          <a:xfrm>
            <a:off x="2153475" y="3452125"/>
            <a:ext cx="23154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>
            <a:hlinkClick r:id="rId5"/>
          </p:cNvPr>
          <p:cNvSpPr txBox="1"/>
          <p:nvPr/>
        </p:nvSpPr>
        <p:spPr>
          <a:xfrm>
            <a:off x="4675450" y="3437375"/>
            <a:ext cx="23892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