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3ed25de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3ed25de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3ed25de2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3ed25de2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3ed25de2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3ed25de2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3ed25de2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3ed25de2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3ed25de2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3ed25de2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3ed25de2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3ed25de2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hyperlink" Target="https://kggconsulting.com/article/iaq/" TargetMode="External"/><Relationship Id="rId5" Type="http://schemas.openxmlformats.org/officeDocument/2006/relationships/hyperlink" Target="https://kggconsulting.com/articl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www.dustfree.com/products/whole-home-purification/active-air-purifier" TargetMode="External"/><Relationship Id="rId5" Type="http://schemas.openxmlformats.org/officeDocument/2006/relationships/hyperlink" Target="https://www.lifebreath.com/us/for-contractor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www.cleancomfort.com/products/dehumidification/whole-house-dehumidifier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www.lifebreath.com/us/for-contractor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https://kggconsulting.com/get-started-in-the-iaq-business/" TargetMode="External"/><Relationship Id="rId5" Type="http://schemas.openxmlformats.org/officeDocument/2006/relationships/hyperlink" Target="https://kggconsulting.com/article/iaq/what-to-test-indoor-air-quality-for-and-how-to-explain-results-to-cli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/>
          </p:cNvPr>
          <p:cNvSpPr txBox="1"/>
          <p:nvPr/>
        </p:nvSpPr>
        <p:spPr>
          <a:xfrm>
            <a:off x="455475" y="4099025"/>
            <a:ext cx="225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>
            <a:hlinkClick r:id="rId5"/>
          </p:cNvPr>
          <p:cNvSpPr txBox="1"/>
          <p:nvPr/>
        </p:nvSpPr>
        <p:spPr>
          <a:xfrm>
            <a:off x="7290400" y="4121500"/>
            <a:ext cx="13686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 rot="-1176">
            <a:off x="3619534" y="3626762"/>
            <a:ext cx="175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>
            <a:hlinkClick r:id="rId4"/>
          </p:cNvPr>
          <p:cNvSpPr txBox="1"/>
          <p:nvPr/>
        </p:nvSpPr>
        <p:spPr>
          <a:xfrm>
            <a:off x="3630875" y="3718100"/>
            <a:ext cx="17538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>
            <a:hlinkClick r:id="rId5"/>
          </p:cNvPr>
          <p:cNvSpPr txBox="1"/>
          <p:nvPr/>
        </p:nvSpPr>
        <p:spPr>
          <a:xfrm>
            <a:off x="5633525" y="3703675"/>
            <a:ext cx="18153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>
            <a:hlinkClick r:id="rId4"/>
          </p:cNvPr>
          <p:cNvSpPr txBox="1"/>
          <p:nvPr/>
        </p:nvSpPr>
        <p:spPr>
          <a:xfrm>
            <a:off x="3573250" y="3674875"/>
            <a:ext cx="34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>
            <a:hlinkClick r:id="rId4"/>
          </p:cNvPr>
          <p:cNvSpPr txBox="1"/>
          <p:nvPr/>
        </p:nvSpPr>
        <p:spPr>
          <a:xfrm>
            <a:off x="3587650" y="3689275"/>
            <a:ext cx="28239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>
            <a:hlinkClick r:id="rId4"/>
          </p:cNvPr>
          <p:cNvSpPr txBox="1"/>
          <p:nvPr/>
        </p:nvSpPr>
        <p:spPr>
          <a:xfrm>
            <a:off x="1556175" y="4207950"/>
            <a:ext cx="29535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9">
            <a:hlinkClick r:id="rId5"/>
          </p:cNvPr>
          <p:cNvSpPr txBox="1"/>
          <p:nvPr/>
        </p:nvSpPr>
        <p:spPr>
          <a:xfrm>
            <a:off x="5532675" y="4251175"/>
            <a:ext cx="25212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