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e15e83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e15e83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8e15e835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8e15e835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8e15e835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8e15e83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8e15e835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8e15e835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8e15e83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8e15e83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kggconsulting.com/artic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kggconsulting.com/article/business/how-home-service-businesses-can-use-online-networking-to-gr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 txBox="1"/>
          <p:nvPr/>
        </p:nvSpPr>
        <p:spPr>
          <a:xfrm>
            <a:off x="486900" y="413950"/>
            <a:ext cx="14160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>
            <a:hlinkClick r:id="rId4"/>
          </p:cNvPr>
          <p:cNvSpPr txBox="1"/>
          <p:nvPr/>
        </p:nvSpPr>
        <p:spPr>
          <a:xfrm>
            <a:off x="472150" y="3216150"/>
            <a:ext cx="21828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