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dfeca7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dfeca7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8dfeca7e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8dfeca7e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8dfeca7e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8dfeca7e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8dfeca7e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8dfeca7e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8dfeca7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8dfeca7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8dfeca7e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8dfeca7e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kggconsulting.com/artic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kggconsulting.com/get-started-in-the-iaq-business/" TargetMode="External"/><Relationship Id="rId5" Type="http://schemas.openxmlformats.org/officeDocument/2006/relationships/hyperlink" Target="https://kggconsulting.com/article/iaq/central-california-school-district-invests-in-iaq-and-hvac-upgrades-to-reopen-classroo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 txBox="1"/>
          <p:nvPr/>
        </p:nvSpPr>
        <p:spPr>
          <a:xfrm>
            <a:off x="6946700" y="1239875"/>
            <a:ext cx="1135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>
            <a:hlinkClick r:id="rId4"/>
          </p:cNvPr>
          <p:cNvSpPr txBox="1"/>
          <p:nvPr/>
        </p:nvSpPr>
        <p:spPr>
          <a:xfrm>
            <a:off x="516400" y="3525875"/>
            <a:ext cx="1578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>
            <a:hlinkClick r:id="rId5"/>
          </p:cNvPr>
          <p:cNvSpPr txBox="1"/>
          <p:nvPr/>
        </p:nvSpPr>
        <p:spPr>
          <a:xfrm>
            <a:off x="2241975" y="3511125"/>
            <a:ext cx="16665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