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6279495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6279495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6279495a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6279495a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6279495a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6279495a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6279495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6279495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6279495a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6279495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6279495a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6279495a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6279495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6279495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6279495a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6279495a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s://kggconsulting.com/article/marketing/" TargetMode="External"/><Relationship Id="rId5" Type="http://schemas.openxmlformats.org/officeDocument/2006/relationships/hyperlink" Target="https://kggconsulting.com/articl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kggconsulting.com/article/marketing/7-amazing-hvac-marketing-tactics-to-build-your-book-of-busine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 txBox="1"/>
          <p:nvPr/>
        </p:nvSpPr>
        <p:spPr>
          <a:xfrm>
            <a:off x="6128775" y="4456500"/>
            <a:ext cx="23943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>
            <a:hlinkClick r:id="rId5"/>
          </p:cNvPr>
          <p:cNvSpPr txBox="1"/>
          <p:nvPr/>
        </p:nvSpPr>
        <p:spPr>
          <a:xfrm>
            <a:off x="504150" y="4250300"/>
            <a:ext cx="88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>
            <a:hlinkClick r:id="rId4"/>
          </p:cNvPr>
          <p:cNvSpPr txBox="1"/>
          <p:nvPr/>
        </p:nvSpPr>
        <p:spPr>
          <a:xfrm>
            <a:off x="469775" y="2577800"/>
            <a:ext cx="364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