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d9963251ff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d9963251ff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d9963251f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d9963251f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d9963251ff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d9963251ff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d9963251ff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d9963251ff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d9963251ff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d9963251ff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d9963251ff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d9963251ff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hyperlink" Target="https://iaq.works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Relationship Id="rId4" Type="http://schemas.openxmlformats.org/officeDocument/2006/relationships/hyperlink" Target="https://iaq.works/filtration/school-safety-best-school-air-filt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>
            <a:hlinkClick r:id="rId4"/>
          </p:cNvPr>
          <p:cNvSpPr txBox="1"/>
          <p:nvPr/>
        </p:nvSpPr>
        <p:spPr>
          <a:xfrm>
            <a:off x="649150" y="989150"/>
            <a:ext cx="1062000" cy="26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9">
            <a:hlinkClick r:id="rId4"/>
          </p:cNvPr>
          <p:cNvSpPr txBox="1"/>
          <p:nvPr/>
        </p:nvSpPr>
        <p:spPr>
          <a:xfrm>
            <a:off x="3466075" y="4086300"/>
            <a:ext cx="2197500" cy="81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